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sldIdLst>
    <p:sldId id="259" r:id="rId2"/>
    <p:sldId id="265" r:id="rId3"/>
    <p:sldId id="269" r:id="rId4"/>
    <p:sldId id="270" r:id="rId5"/>
  </p:sldIdLst>
  <p:sldSz cx="12192000" cy="6858000"/>
  <p:notesSz cx="12192000" cy="6858000"/>
  <p:embeddedFontLst>
    <p:embeddedFont>
      <p:font typeface="Onest Regular" panose="020B0604020202020204" charset="-52"/>
      <p:regular r:id="rId6"/>
    </p:embeddedFont>
    <p:embeddedFont>
      <p:font typeface="Onest Bold" panose="020B0604020202020204" charset="-52"/>
      <p:bold r:id="rId7"/>
    </p:embeddedFont>
    <p:embeddedFont>
      <p:font typeface="Onest SemiBold" panose="020B0604020202020204" charset="0"/>
      <p:bold r:id="rId8"/>
    </p:embeddedFont>
  </p:embeddedFontLst>
  <p:custDataLst>
    <p:tags r:id="rId9"/>
  </p:custData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>
          <p15:clr>
            <a:srgbClr val="A4A3A4"/>
          </p15:clr>
        </p15:guide>
        <p15:guide id="2" pos="1323">
          <p15:clr>
            <a:srgbClr val="A4A3A4"/>
          </p15:clr>
        </p15:guide>
        <p15:guide id="3" pos="279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4042">
          <p15:clr>
            <a:srgbClr val="A4A3A4"/>
          </p15:clr>
        </p15:guide>
        <p15:guide id="6" pos="892">
          <p15:clr>
            <a:srgbClr val="A4A3A4"/>
          </p15:clr>
        </p15:guide>
        <p15:guide id="7" pos="733">
          <p15:clr>
            <a:srgbClr val="A4A3A4"/>
          </p15:clr>
        </p15:guide>
        <p15:guide id="8" pos="2547">
          <p15:clr>
            <a:srgbClr val="A4A3A4"/>
          </p15:clr>
        </p15:guide>
        <p15:guide id="9" pos="2094">
          <p15:clr>
            <a:srgbClr val="A4A3A4"/>
          </p15:clr>
        </p15:guide>
        <p15:guide id="10" pos="2706">
          <p15:clr>
            <a:srgbClr val="A4A3A4"/>
          </p15:clr>
        </p15:guide>
        <p15:guide id="11" pos="3160">
          <p15:clr>
            <a:srgbClr val="A4A3A4"/>
          </p15:clr>
        </p15:guide>
        <p15:guide id="12" pos="3318">
          <p15:clr>
            <a:srgbClr val="A4A3A4"/>
          </p15:clr>
        </p15:guide>
        <p15:guide id="13" pos="1504">
          <p15:clr>
            <a:srgbClr val="A4A3A4"/>
          </p15:clr>
        </p15:guide>
        <p15:guide id="14" pos="1935">
          <p15:clr>
            <a:srgbClr val="A4A3A4"/>
          </p15:clr>
        </p15:guide>
        <p15:guide id="15" orient="horz" pos="663">
          <p15:clr>
            <a:srgbClr val="A4A3A4"/>
          </p15:clr>
        </p15:guide>
        <p15:guide id="16" pos="4362">
          <p15:clr>
            <a:srgbClr val="A4A3A4"/>
          </p15:clr>
        </p15:guide>
        <p15:guide id="17" pos="3931">
          <p15:clr>
            <a:srgbClr val="A4A3A4"/>
          </p15:clr>
        </p15:guide>
        <p15:guide id="18" pos="3772">
          <p15:clr>
            <a:srgbClr val="A4A3A4"/>
          </p15:clr>
        </p15:guide>
        <p15:guide id="19" pos="4974">
          <p15:clr>
            <a:srgbClr val="A4A3A4"/>
          </p15:clr>
        </p15:guide>
        <p15:guide id="20" pos="5133">
          <p15:clr>
            <a:srgbClr val="A4A3A4"/>
          </p15:clr>
        </p15:guide>
        <p15:guide id="21" pos="5586">
          <p15:clr>
            <a:srgbClr val="A4A3A4"/>
          </p15:clr>
        </p15:guide>
        <p15:guide id="22" pos="5745">
          <p15:clr>
            <a:srgbClr val="A4A3A4"/>
          </p15:clr>
        </p15:guide>
        <p15:guide id="23" pos="6199">
          <p15:clr>
            <a:srgbClr val="A4A3A4"/>
          </p15:clr>
        </p15:guide>
        <p15:guide id="24" pos="6357">
          <p15:clr>
            <a:srgbClr val="A4A3A4"/>
          </p15:clr>
        </p15:guide>
        <p15:guide id="25" pos="6788">
          <p15:clr>
            <a:srgbClr val="A4A3A4"/>
          </p15:clr>
        </p15:guide>
        <p15:guide id="26" pos="6970">
          <p15:clr>
            <a:srgbClr val="A4A3A4"/>
          </p15:clr>
        </p15:guide>
        <p15:guide id="27" pos="45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AA35"/>
    <a:srgbClr val="774395"/>
    <a:srgbClr val="DC4D2B"/>
    <a:srgbClr val="DB4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Нет стиля, нет сетки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solidFill>
                <a:schemeClr val="accent3"/>
              </a:solidFill>
            </a:ln>
          </a:top>
          <a:bottom>
            <a:ln w="12700">
              <a:solidFill>
                <a:schemeClr val="accent3"/>
              </a:solidFill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Style>
        <a:tcBdr/>
        <a:fill>
          <a:solidFill>
            <a:schemeClr val="accent3">
              <a:alpha val="20000"/>
            </a:schemeClr>
          </a:solidFill>
        </a:fill>
      </a:tcStyle>
    </a:band2V>
    <a:lastRow>
      <a:tcStyle>
        <a:tcBdr>
          <a:top>
            <a:ln w="12700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Style>
        <a:tcBdr>
          <a:bottom>
            <a:ln w="12700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>
        <p:guide orient="horz" pos="278"/>
        <p:guide pos="1323"/>
        <p:guide pos="279"/>
        <p:guide pos="7423"/>
        <p:guide orient="horz" pos="4042"/>
        <p:guide pos="892"/>
        <p:guide pos="733"/>
        <p:guide pos="2547"/>
        <p:guide pos="2094"/>
        <p:guide pos="2706"/>
        <p:guide pos="3160"/>
        <p:guide pos="3318"/>
        <p:guide pos="1504"/>
        <p:guide pos="1935"/>
        <p:guide orient="horz" pos="663"/>
        <p:guide pos="4362"/>
        <p:guide pos="3931"/>
        <p:guide pos="3772"/>
        <p:guide pos="4974"/>
        <p:guide pos="5133"/>
        <p:guide pos="5586"/>
        <p:guide pos="5745"/>
        <p:guide pos="6199"/>
        <p:guide pos="6357"/>
        <p:guide pos="6788"/>
        <p:guide pos="6970"/>
        <p:guide pos="4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Научно-технологический потенциал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01262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7112778" y="366045"/>
            <a:ext cx="3888597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0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7112777" y="6207647"/>
            <a:ext cx="3888597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1754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6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EA778C-FC86-4B16-F1EE-CD4DCAD58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0738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A5FDD-DE0A-B094-E452-1DBFF2D0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/>
          <a:stretch>
            <a:fillRect/>
          </a:stretch>
        </p:blipFill>
        <p:spPr>
          <a:xfrm>
            <a:off x="438151" y="443508"/>
            <a:ext cx="7486650" cy="428089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0867AF-CAF3-7B55-C0A5-FCC5DE988B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8BB583-3305-A42C-7EBF-BF6F37C3F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9B1087-3926-DD22-5F81-568B7043A5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12430" r="1" b="13205"/>
          <a:stretch>
            <a:fillRect/>
          </a:stretch>
        </p:blipFill>
        <p:spPr>
          <a:xfrm>
            <a:off x="412749" y="420180"/>
            <a:ext cx="7521576" cy="423754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2A0A5-AF0C-D694-5C74-F6F633D07F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CA289-490B-68EC-DE4D-D5C78C11FA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3"/>
          <a:stretch>
            <a:fillRect/>
          </a:stretch>
        </p:blipFill>
        <p:spPr>
          <a:xfrm>
            <a:off x="447674" y="434147"/>
            <a:ext cx="7458076" cy="4261678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Новый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96239D-47D0-2DFB-9AE9-108EB901E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1B7C6C-9809-7B63-9F54-75394F4B9E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F3E3FF-84E9-4DDD-5563-ABDCB1745B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1085851" y="1085853"/>
            <a:ext cx="2419352" cy="247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44D142-42AB-1F6D-E22D-429B1DE30D5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-55530" y="300038"/>
            <a:ext cx="847725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F2912-3A4C-BDE1-7A6F-DCF9EAF8F98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2577830" y="6610988"/>
            <a:ext cx="9614170" cy="2470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EDF381-8388-480E-666D-9E0AC2346AD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394969" y="6365546"/>
            <a:ext cx="3797030" cy="247012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700775" y="1122363"/>
            <a:ext cx="9967225" cy="1278072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нового раздела</a:t>
            </a:r>
            <a:endParaRPr lang="en-US"/>
          </a:p>
        </p:txBody>
      </p:sp>
      <p:sp>
        <p:nvSpPr>
          <p:cNvPr id="15" name="Заголовок 1"/>
          <p:cNvSpPr txBox="1"/>
          <p:nvPr userDrawn="1"/>
        </p:nvSpPr>
        <p:spPr bwMode="auto">
          <a:xfrm>
            <a:off x="700774" y="4931863"/>
            <a:ext cx="9967225" cy="127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bg1"/>
                </a:solidFill>
                <a:latin typeface="Onest 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>
                <a:latin typeface="Onest SemiBold"/>
              </a:rPr>
              <a:t>01</a:t>
            </a:r>
            <a:endParaRPr lang="en-US">
              <a:latin typeface="Onest SemiBold"/>
            </a:endParaRPr>
          </a:p>
        </p:txBody>
      </p:sp>
      <p:sp>
        <p:nvSpPr>
          <p:cNvPr id="16" name="Подзаголовок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91081" y="2687637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Onest Semi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раздела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BDE96F-66BD-7BEF-E96E-1B7649265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7"/>
          <a:stretch>
            <a:fillRect/>
          </a:stretch>
        </p:blipFill>
        <p:spPr>
          <a:xfrm>
            <a:off x="0" y="1"/>
            <a:ext cx="8414535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A2F82B-63BA-9218-190C-548C7866F6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1951FB-ED2D-6ACA-03E7-F9429CA50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t="16020" r="21256"/>
          <a:stretch>
            <a:fillRect/>
          </a:stretch>
        </p:blipFill>
        <p:spPr>
          <a:xfrm>
            <a:off x="0" y="0"/>
            <a:ext cx="8380520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E2E59-158A-3734-1BC5-9F296D4E59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0ABD2-8B31-9301-E8EA-103E0647A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66E16C-CFE5-1980-3E61-34E857B2C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7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Научно-технологический потенциал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</p:sldLayoutIdLst>
  <p:transition/>
  <p:hf hdr="0"/>
  <p:txStyles>
    <p:titleStyle>
      <a:lvl1pPr algn="l" defTabSz="914400">
        <a:lnSpc>
          <a:spcPct val="90000"/>
        </a:lnSpc>
        <a:spcBef>
          <a:spcPct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 bwMode="auto">
          <a:xfrm>
            <a:off x="2367263" y="5921495"/>
            <a:ext cx="3728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>
                <a:solidFill>
                  <a:schemeClr val="bg1"/>
                </a:solidFill>
                <a:latin typeface="Onest SemiBold"/>
                <a:cs typeface="Rubik SemiBold"/>
              </a:rPr>
              <a:t>УПРАВЛЕНИЕ ПО СВЯЗЯМ </a:t>
            </a:r>
            <a:r>
              <a:rPr lang="en-US" sz="1600">
                <a:solidFill>
                  <a:schemeClr val="bg1"/>
                </a:solidFill>
                <a:latin typeface="Onest SemiBold"/>
                <a:cs typeface="Rubik SemiBold"/>
              </a:rPr>
              <a:t/>
            </a:r>
            <a:br>
              <a:rPr lang="en-US" sz="1600">
                <a:solidFill>
                  <a:schemeClr val="bg1"/>
                </a:solidFill>
                <a:latin typeface="Onest SemiBold"/>
                <a:cs typeface="Rubik SemiBold"/>
              </a:rPr>
            </a:br>
            <a:r>
              <a:rPr lang="ru-RU" sz="1600">
                <a:solidFill>
                  <a:schemeClr val="bg1"/>
                </a:solidFill>
                <a:latin typeface="Onest SemiBold"/>
                <a:cs typeface="Rubik SemiBold"/>
              </a:rPr>
              <a:t>С ОБЩЕСТВЕННОСТЬЮ СПБПУ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rcRect l="34559" t="1" b="9893"/>
          <a:stretch>
            <a:fillRect/>
          </a:stretch>
        </p:blipFill>
        <p:spPr bwMode="auto">
          <a:xfrm>
            <a:off x="0" y="1"/>
            <a:ext cx="4046899" cy="559730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 bwMode="auto">
          <a:xfrm>
            <a:off x="4046018" y="2395247"/>
            <a:ext cx="6850582" cy="3167350"/>
          </a:xfrm>
          <a:prstGeom prst="rect">
            <a:avLst/>
          </a:prstGeom>
          <a:gradFill>
            <a:gsLst>
              <a:gs pos="0">
                <a:srgbClr val="004C22"/>
              </a:gs>
              <a:gs pos="100000">
                <a:srgbClr val="32932D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Прямоугольник 7"/>
          <p:cNvSpPr/>
          <p:nvPr/>
        </p:nvSpPr>
        <p:spPr bwMode="auto">
          <a:xfrm rot="5400000">
            <a:off x="9771186" y="1125414"/>
            <a:ext cx="3546228" cy="1295401"/>
          </a:xfrm>
          <a:prstGeom prst="rect">
            <a:avLst/>
          </a:prstGeom>
          <a:gradFill>
            <a:gsLst>
              <a:gs pos="0">
                <a:srgbClr val="FC4921"/>
              </a:gs>
              <a:gs pos="100000">
                <a:srgbClr val="F29262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Прямоугольник 8"/>
          <p:cNvSpPr/>
          <p:nvPr/>
        </p:nvSpPr>
        <p:spPr bwMode="auto">
          <a:xfrm rot="10800000">
            <a:off x="0" y="5562597"/>
            <a:ext cx="6203950" cy="1295402"/>
          </a:xfrm>
          <a:prstGeom prst="rect">
            <a:avLst/>
          </a:prstGeom>
          <a:gradFill>
            <a:gsLst>
              <a:gs pos="0">
                <a:srgbClr val="3D2E69"/>
              </a:gs>
              <a:gs pos="100000">
                <a:srgbClr val="77439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 bwMode="auto">
          <a:xfrm>
            <a:off x="4031207" y="2474173"/>
            <a:ext cx="685058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dirty="0" smtClean="0">
                <a:solidFill>
                  <a:schemeClr val="bg1"/>
                </a:solidFill>
                <a:latin typeface="Onest Bold"/>
                <a:ea typeface="Rubik SemiBold"/>
                <a:cs typeface="Arial"/>
              </a:rPr>
              <a:t>ТЕМА ВЫПУСКНОЙ</a:t>
            </a:r>
          </a:p>
          <a:p>
            <a:pPr>
              <a:defRPr/>
            </a:pPr>
            <a:r>
              <a:rPr lang="ru-RU" sz="2800" dirty="0" smtClean="0">
                <a:solidFill>
                  <a:schemeClr val="bg1"/>
                </a:solidFill>
                <a:latin typeface="Onest Bold"/>
                <a:cs typeface="Arial"/>
              </a:rPr>
              <a:t>КВАЛИФИКАЦИОННОЙ РАБОТЫ</a:t>
            </a:r>
            <a:endParaRPr sz="2800" dirty="0"/>
          </a:p>
          <a:p>
            <a:pPr>
              <a:defRPr/>
            </a:pPr>
            <a:r>
              <a:rPr lang="ru-RU" sz="4400" dirty="0" smtClean="0">
                <a:solidFill>
                  <a:schemeClr val="bg1"/>
                </a:solidFill>
                <a:latin typeface="Onest Bold"/>
                <a:ea typeface="Rubik SemiBold"/>
                <a:cs typeface="Arial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Onest Bold"/>
                <a:ea typeface="Rubik SemiBold"/>
                <a:cs typeface="Arial"/>
              </a:rPr>
              <a:t/>
            </a:r>
            <a:br>
              <a:rPr lang="en-US" sz="4400" dirty="0">
                <a:solidFill>
                  <a:schemeClr val="bg1"/>
                </a:solidFill>
                <a:latin typeface="Onest Bold"/>
                <a:ea typeface="Rubik SemiBold"/>
                <a:cs typeface="Arial"/>
              </a:rPr>
            </a:br>
            <a:endParaRPr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04920" y="5876308"/>
            <a:ext cx="3553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dirty="0">
                <a:solidFill>
                  <a:schemeClr val="bg1"/>
                </a:solidFill>
                <a:latin typeface="Onest SemiBold"/>
                <a:cs typeface="Rubik SemiBold"/>
              </a:rPr>
              <a:t>Институт </a:t>
            </a:r>
            <a:r>
              <a:rPr lang="ru-RU" dirty="0" smtClean="0">
                <a:solidFill>
                  <a:schemeClr val="bg1"/>
                </a:solidFill>
                <a:latin typeface="Onest SemiBold"/>
                <a:cs typeface="Rubik SemiBold"/>
              </a:rPr>
              <a:t>промышленного менеджмента, экономики и торговли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6308870" y="5656300"/>
            <a:ext cx="445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dirty="0" smtClean="0">
                <a:solidFill>
                  <a:srgbClr val="774395"/>
                </a:solidFill>
                <a:latin typeface="Onest Regular"/>
                <a:cs typeface="Rubik SemiBold"/>
              </a:rPr>
              <a:t>ФИО Руководителя</a:t>
            </a:r>
            <a:endParaRPr dirty="0">
              <a:solidFill>
                <a:srgbClr val="77439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863342" y="1933210"/>
            <a:ext cx="176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>
                <a:solidFill>
                  <a:srgbClr val="369F31"/>
                </a:solidFill>
                <a:latin typeface="Onest SemiBold"/>
                <a:ea typeface="Rubik SemiBold"/>
                <a:cs typeface="Arial"/>
              </a:rPr>
              <a:t>2025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00978" y="443915"/>
            <a:ext cx="669897" cy="5681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6308869" y="6153307"/>
            <a:ext cx="445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dirty="0" smtClean="0">
                <a:solidFill>
                  <a:srgbClr val="774395"/>
                </a:solidFill>
                <a:latin typeface="Onest Regular"/>
                <a:cs typeface="Rubik SemiBold"/>
              </a:rPr>
              <a:t>ФИО Студента, № группы</a:t>
            </a:r>
            <a:endParaRPr dirty="0">
              <a:solidFill>
                <a:srgbClr val="77439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6952" y="194213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Пример оформления </a:t>
            </a:r>
            <a:r>
              <a:rPr lang="ru-RU" dirty="0" smtClean="0">
                <a:solidFill>
                  <a:srgbClr val="FF0000"/>
                </a:solidFill>
              </a:rPr>
              <a:t>слайда</a:t>
            </a:r>
            <a:endParaRPr lang="ru-RU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2</a:t>
            </a:fld>
            <a:endParaRPr lang="en-US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>
          <a:xfrm>
            <a:off x="794172" y="366045"/>
            <a:ext cx="9031457" cy="606009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Заголовок слайда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4718304" y="1006974"/>
            <a:ext cx="566329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ru-RU" sz="1600" dirty="0"/>
              <a:t>Пояснительный текст</a:t>
            </a:r>
            <a:endParaRPr dirty="0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8C7E03B5-3EB9-336D-F1C5-628DBE8B8D9E}"/>
              </a:ext>
            </a:extLst>
          </p:cNvPr>
          <p:cNvSpPr/>
          <p:nvPr/>
        </p:nvSpPr>
        <p:spPr bwMode="auto">
          <a:xfrm rot="5400000">
            <a:off x="-56820" y="1566627"/>
            <a:ext cx="5054605" cy="4038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04800" dir="1560000" sx="97000" sy="97000" algn="tl" rotWithShape="0">
              <a:schemeClr val="bg1">
                <a:lumMod val="2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2700">
              <a:spcBef>
                <a:spcPts val="930"/>
              </a:spcBef>
              <a:spcAft>
                <a:spcPct val="0"/>
              </a:spcAft>
              <a:defRPr/>
            </a:pPr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F6B3FC-0FE1-A8E8-FE06-DA2473EDF417}"/>
              </a:ext>
            </a:extLst>
          </p:cNvPr>
          <p:cNvSpPr txBox="1"/>
          <p:nvPr/>
        </p:nvSpPr>
        <p:spPr>
          <a:xfrm>
            <a:off x="593005" y="1193852"/>
            <a:ext cx="2853377" cy="261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8840FF"/>
              </a:buClr>
            </a:pPr>
            <a:r>
              <a:rPr lang="ru-RU" sz="1200" dirty="0" smtClean="0">
                <a:latin typeface="Onest Regular" pitchFamily="2" charset="0"/>
                <a:cs typeface="Arial"/>
              </a:rPr>
              <a:t>Рисунок</a:t>
            </a:r>
            <a:endParaRPr lang="ru-RU" sz="1200" kern="0" dirty="0">
              <a:latin typeface="Onest Regular" pitchFamily="2" charset="0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4541" y="331125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Пример оформления слайда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8304" y="1737360"/>
            <a:ext cx="7128047" cy="4375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3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 bwMode="auto">
          <a:xfrm>
            <a:off x="8142729" y="1101094"/>
            <a:ext cx="3710824" cy="303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ru-RU" sz="1500" dirty="0"/>
              <a:t>Пояснительный </a:t>
            </a:r>
            <a:r>
              <a:rPr lang="ru-RU" sz="1500" dirty="0" smtClean="0"/>
              <a:t>текст</a:t>
            </a:r>
            <a:endParaRPr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7946136" y="201019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Пример оформления </a:t>
            </a:r>
            <a:r>
              <a:rPr lang="ru-RU" dirty="0" smtClean="0">
                <a:solidFill>
                  <a:srgbClr val="FF0000"/>
                </a:solidFill>
              </a:rPr>
              <a:t>слайда</a:t>
            </a:r>
            <a:endParaRPr lang="ru-RU" dirty="0"/>
          </a:p>
        </p:txBody>
      </p:sp>
      <p:sp>
        <p:nvSpPr>
          <p:cNvPr id="20" name="Заголовок 5"/>
          <p:cNvSpPr txBox="1">
            <a:spLocks/>
          </p:cNvSpPr>
          <p:nvPr/>
        </p:nvSpPr>
        <p:spPr bwMode="auto">
          <a:xfrm>
            <a:off x="794172" y="366045"/>
            <a:ext cx="9031457" cy="606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/>
                </a:solidFill>
                <a:latin typeface="Onest Semi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dirty="0" smtClean="0"/>
              <a:t>Заголовок слайда</a:t>
            </a:r>
            <a:endParaRPr lang="ru-RU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8C7E03B5-3EB9-336D-F1C5-628DBE8B8D9E}"/>
              </a:ext>
            </a:extLst>
          </p:cNvPr>
          <p:cNvSpPr/>
          <p:nvPr/>
        </p:nvSpPr>
        <p:spPr bwMode="auto">
          <a:xfrm>
            <a:off x="575335" y="1598062"/>
            <a:ext cx="6886169" cy="43181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04800" dir="1560000" sx="97000" sy="97000" algn="tl" rotWithShape="0">
              <a:schemeClr val="bg1">
                <a:lumMod val="2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/>
          <a:lstStyle/>
          <a:p>
            <a:pPr marL="12700">
              <a:spcAft>
                <a:spcPct val="0"/>
              </a:spcAft>
              <a:defRPr/>
            </a:pPr>
            <a:r>
              <a:rPr lang="ru-RU" dirty="0" smtClean="0">
                <a:solidFill>
                  <a:schemeClr val="tx1"/>
                </a:solidFill>
              </a:rPr>
              <a:t>Таблица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46136" y="1664208"/>
            <a:ext cx="3900215" cy="4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8"/>
          <p:cNvSpPr/>
          <p:nvPr/>
        </p:nvSpPr>
        <p:spPr bwMode="auto">
          <a:xfrm>
            <a:off x="5762815" y="4573013"/>
            <a:ext cx="613092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Onest Regular"/>
                <a:ea typeface="Montserrat Medium"/>
                <a:cs typeface="Montserrat Medium"/>
              </a:rPr>
              <a:t>Студент</a:t>
            </a:r>
            <a:r>
              <a:rPr lang="ru-RU" sz="1600" dirty="0">
                <a:latin typeface="Onest Regular"/>
                <a:ea typeface="Montserrat Medium"/>
                <a:cs typeface="Montserrat Medium"/>
              </a:rPr>
              <a:t/>
            </a:r>
            <a:br>
              <a:rPr lang="ru-RU" sz="1600" dirty="0">
                <a:latin typeface="Onest Regular"/>
                <a:ea typeface="Montserrat Medium"/>
                <a:cs typeface="Montserrat Medium"/>
              </a:rPr>
            </a:br>
            <a:r>
              <a:rPr lang="ru-RU" b="1" dirty="0" smtClean="0">
                <a:solidFill>
                  <a:srgbClr val="FF0000"/>
                </a:solidFill>
                <a:latin typeface="Onest Regular"/>
                <a:ea typeface="Montserrat Medium"/>
                <a:cs typeface="Montserrat Medium"/>
              </a:rPr>
              <a:t>Фамилия И.О.</a:t>
            </a:r>
            <a:endParaRPr lang="ru-RU" b="1" dirty="0">
              <a:solidFill>
                <a:srgbClr val="369F31"/>
              </a:solidFill>
              <a:latin typeface="Onest Regular"/>
              <a:ea typeface="Montserrat Medium"/>
              <a:cs typeface="Montserrat Medium"/>
            </a:endParaRPr>
          </a:p>
        </p:txBody>
      </p:sp>
      <p:sp>
        <p:nvSpPr>
          <p:cNvPr id="5" name="Google Shape;183;p8"/>
          <p:cNvSpPr txBox="1"/>
          <p:nvPr/>
        </p:nvSpPr>
        <p:spPr bwMode="auto">
          <a:xfrm>
            <a:off x="9048750" y="5522951"/>
            <a:ext cx="27352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solidFill>
                  <a:srgbClr val="FF0000"/>
                </a:solidFill>
                <a:latin typeface="Onest Regular"/>
                <a:ea typeface="Montserrat Medium"/>
                <a:cs typeface="Montserrat Medium"/>
              </a:rPr>
              <a:t>Адрес </a:t>
            </a:r>
            <a:r>
              <a:rPr lang="ru-RU" sz="1600" smtClean="0">
                <a:solidFill>
                  <a:srgbClr val="FF0000"/>
                </a:solidFill>
                <a:latin typeface="Onest Regular"/>
                <a:ea typeface="Montserrat Medium"/>
                <a:cs typeface="Montserrat Medium"/>
              </a:rPr>
              <a:t>эл.почты</a:t>
            </a:r>
            <a:endParaRPr sz="1600" dirty="0">
              <a:solidFill>
                <a:srgbClr val="FF0000"/>
              </a:solidFill>
              <a:latin typeface="Onest Regular"/>
              <a:ea typeface="Montserrat Medium"/>
              <a:cs typeface="Montserrat Medium"/>
            </a:endParaRPr>
          </a:p>
        </p:txBody>
      </p:sp>
      <p:pic>
        <p:nvPicPr>
          <p:cNvPr id="6" name="Google Shape;185;p8"/>
          <p:cNvPicPr/>
          <p:nvPr/>
        </p:nvPicPr>
        <p:blipFill>
          <a:blip r:embed="rId2">
            <a:alphaModFix/>
          </a:blip>
          <a:stretch>
            <a:fillRect/>
          </a:stretch>
        </p:blipFill>
        <p:spPr bwMode="auto">
          <a:xfrm>
            <a:off x="8999206" y="5576289"/>
            <a:ext cx="223772" cy="223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 bwMode="auto">
          <a:xfrm>
            <a:off x="485775" y="1470654"/>
            <a:ext cx="8696325" cy="17106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БЛАГОДАРЮ</a:t>
            </a:r>
            <a:br>
              <a:rPr lang="ru-RU"/>
            </a:br>
            <a:r>
              <a:rPr lang="ru-RU"/>
              <a:t>ЗА ВНИМАНИЕ!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321040" y="118369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Пример оформления </a:t>
            </a:r>
            <a:r>
              <a:rPr lang="ru-RU" dirty="0" smtClean="0">
                <a:solidFill>
                  <a:srgbClr val="FF0000"/>
                </a:solidFill>
              </a:rPr>
              <a:t>слайда</a:t>
            </a:r>
            <a:endParaRPr lang="ru-RU" dirty="0"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B050"/>
      </a:accent6>
      <a:hlink>
        <a:srgbClr val="0563C1"/>
      </a:hlink>
      <a:folHlink>
        <a:srgbClr val="954F72"/>
      </a:folHlink>
    </a:clrScheme>
    <a:fontScheme name="Другая 2">
      <a:majorFont>
        <a:latin typeface="Onest SemiBold"/>
        <a:ea typeface="Arial"/>
        <a:cs typeface="Arial"/>
      </a:majorFont>
      <a:minorFont>
        <a:latin typeface="Onest Regular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64</Words>
  <Application>Microsoft Office PowerPoint</Application>
  <PresentationFormat>Широкоэкранный</PresentationFormat>
  <Paragraphs>23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1" baseType="lpstr">
      <vt:lpstr>Montserrat Medium</vt:lpstr>
      <vt:lpstr>Rubik SemiBold</vt:lpstr>
      <vt:lpstr>Arial</vt:lpstr>
      <vt:lpstr>Onest Regular</vt:lpstr>
      <vt:lpstr>Onest Bold</vt:lpstr>
      <vt:lpstr>Onest SemiBold</vt:lpstr>
      <vt:lpstr>Тема Office</vt:lpstr>
      <vt:lpstr>Презентация PowerPoint</vt:lpstr>
      <vt:lpstr>Заголовок слайда</vt:lpstr>
      <vt:lpstr>Презентация PowerPoint</vt:lpstr>
      <vt:lpstr>БЛАГОДАРЮ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viryms@yandex.ru</dc:creator>
  <cp:lastModifiedBy>Лариса Леонидовна</cp:lastModifiedBy>
  <cp:revision>72</cp:revision>
  <dcterms:created xsi:type="dcterms:W3CDTF">2025-02-13T10:56:18Z</dcterms:created>
  <dcterms:modified xsi:type="dcterms:W3CDTF">2025-05-22T11:38:03Z</dcterms:modified>
</cp:coreProperties>
</file>